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6" r:id="rId4"/>
    <p:sldId id="268" r:id="rId5"/>
    <p:sldId id="267" r:id="rId6"/>
    <p:sldId id="270" r:id="rId7"/>
    <p:sldId id="27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8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EAF48-A20C-4864-83EB-1C5B5DD1D0C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2681F-6E20-4F70-BBCA-7EDC6A00C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63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2681F-6E20-4F70-BBCA-7EDC6A00C6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17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2681F-6E20-4F70-BBCA-7EDC6A00C6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46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3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26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3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5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62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61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71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2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5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382A2-B498-46B5-AE4D-36B89DD27262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66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742" y="1182018"/>
            <a:ext cx="12010488" cy="23876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“</a:t>
            </a:r>
            <a:r>
              <a:rPr lang="en-US" b="1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জনপ্রশাসনে</a:t>
            </a:r>
            <a:r>
              <a:rPr lang="en-US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উদ্ভাবনঃ</a:t>
            </a:r>
            <a:r>
              <a:rPr lang="en-US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পটভূমি,প্রাতিষ্ঠানিক</a:t>
            </a:r>
            <a:r>
              <a:rPr lang="en-US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উদ্যোগ</a:t>
            </a:r>
            <a:r>
              <a:rPr lang="en-US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ও </a:t>
            </a:r>
            <a:r>
              <a:rPr lang="en-US" b="1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অর্জনসমূহ</a:t>
            </a:r>
            <a:r>
              <a:rPr lang="en-US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ভবিষ্য</a:t>
            </a:r>
            <a:r>
              <a:rPr lang="en-US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ৎ </a:t>
            </a:r>
            <a:r>
              <a:rPr lang="en-US" b="1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পরিকল্পনা</a:t>
            </a:r>
            <a:r>
              <a:rPr lang="en-US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চ্যালেঞ্জ</a:t>
            </a:r>
            <a:r>
              <a:rPr lang="en-US" sz="73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”</a:t>
            </a:r>
            <a:r>
              <a:rPr lang="as-IN" dirty="0"/>
              <a:t> </a:t>
            </a:r>
            <a:endParaRPr lang="en-US" dirty="0"/>
          </a:p>
        </p:txBody>
      </p:sp>
      <p:pic>
        <p:nvPicPr>
          <p:cNvPr id="4" name="Picture 2" descr="bd-govt-logo – Embassy of Banglades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869" y="4009576"/>
            <a:ext cx="1210859" cy="121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4"/>
          <p:cNvSpPr txBox="1">
            <a:spLocks noGrp="1"/>
          </p:cNvSpPr>
          <p:nvPr>
            <p:ph type="subTitle" idx="1"/>
          </p:nvPr>
        </p:nvSpPr>
        <p:spPr>
          <a:xfrm>
            <a:off x="3732494" y="5539312"/>
            <a:ext cx="4803058" cy="996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পরিসংখ্যান ও তথ্য ব্যবস্থাপনা বিভাগ</a:t>
            </a:r>
          </a:p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পরিকল্পনা মন্ত্রণালয়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22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7951"/>
            <a:ext cx="11942618" cy="89884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6600" b="1" dirty="0" err="1" smtClean="0"/>
              <a:t>পটভূমি</a:t>
            </a:r>
            <a:endParaRPr lang="en-US" sz="6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645" y="1933135"/>
            <a:ext cx="11115675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21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7951"/>
            <a:ext cx="11942618" cy="89884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6600" b="1" dirty="0" err="1" smtClean="0"/>
              <a:t>প্রাতিষ্ঠানিক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উদ্যোগ</a:t>
            </a:r>
            <a:r>
              <a:rPr lang="en-US" sz="6600" b="1" dirty="0" smtClean="0"/>
              <a:t> ও </a:t>
            </a:r>
            <a:r>
              <a:rPr lang="en-US" sz="6600" b="1" dirty="0" err="1" smtClean="0"/>
              <a:t>অর্জনসমূহ</a:t>
            </a:r>
            <a:endParaRPr lang="en-US" sz="6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901" y="1161087"/>
            <a:ext cx="11213465" cy="55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19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7951"/>
            <a:ext cx="11942618" cy="89884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6600" b="1" dirty="0" err="1" smtClean="0"/>
              <a:t>প্রাতিষ্ঠানিক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উদ্যোগ</a:t>
            </a:r>
            <a:r>
              <a:rPr lang="en-US" sz="6600" b="1" dirty="0" smtClean="0"/>
              <a:t> ও </a:t>
            </a:r>
            <a:r>
              <a:rPr lang="en-US" sz="6600" b="1" dirty="0" err="1" smtClean="0"/>
              <a:t>অর্জনসমূহ</a:t>
            </a:r>
            <a:endParaRPr lang="en-US" sz="6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221" y="1663343"/>
            <a:ext cx="11610975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55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7951"/>
            <a:ext cx="11942618" cy="89884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6600" b="1" dirty="0" err="1" smtClean="0"/>
              <a:t>উদ্ভাবনে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চ্যালেঞ্জ</a:t>
            </a:r>
            <a:endParaRPr lang="en-US" sz="6600" b="1" dirty="0"/>
          </a:p>
        </p:txBody>
      </p:sp>
      <p:sp>
        <p:nvSpPr>
          <p:cNvPr id="3" name="Rectangle 2"/>
          <p:cNvSpPr/>
          <p:nvPr/>
        </p:nvSpPr>
        <p:spPr>
          <a:xfrm>
            <a:off x="858203" y="1730308"/>
            <a:ext cx="1053101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খাতে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উদ্ভাবনের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প্রধান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চ্যালেঞ্জ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হচ্ছে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আমলাতন্ত্রের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ঐতিহ্যগত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স্থিতাবস্থা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প্রবণতা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ঝুঁকি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বিমুখতা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উদ্ভাবনের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সক্ষমতা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বৃদ্ধিতে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এ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বিষয়সমূহ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পরিবর্তন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আবশ্যক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আমাদের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দেশে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কাজে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পূর্ববর্তীতাকে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অনুসরণ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আর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সুনির্দিষ্ট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নিয়মপদ্ধতি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মেনে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চলা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উদ্ভাবনের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অন্যতম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প্রধান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অন্তরায়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পরিবর্তনকে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মেনে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নেয়া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সুনির্দিষ্ট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নিয়মের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বাইরে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গিয়ে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নতুন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পদ্ধতি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চালু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করার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মাধ্যমে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উদ্ভাবনের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সক্ষমতা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অনেকাংশ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বৃদ্ধি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সম্ভব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460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7951"/>
            <a:ext cx="11942618" cy="89884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6600" b="1" dirty="0" err="1" smtClean="0"/>
              <a:t>উদ্ভাবনে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চ্যালেঞ্জ</a:t>
            </a:r>
            <a:endParaRPr lang="en-US" sz="6600" b="1" dirty="0"/>
          </a:p>
        </p:txBody>
      </p:sp>
      <p:sp>
        <p:nvSpPr>
          <p:cNvPr id="3" name="Rectangle 2"/>
          <p:cNvSpPr/>
          <p:nvPr/>
        </p:nvSpPr>
        <p:spPr>
          <a:xfrm>
            <a:off x="858203" y="1730308"/>
            <a:ext cx="1053101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আমাদের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দেশে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ঝুঁকি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গ্রহণের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সাহসিকতা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সফল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উদ্ভাবনী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উদ্যোগের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পৃথক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প্রণোদনার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নাই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উদ্ভাবনী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উদ্যোগ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গ্রহণের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ঝুঁকি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গ্রহণের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সাহসিকতা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থাকতে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হবে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সফল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উদ্ভাবনী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উদ্যোগের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পৃথক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প্রনোদনার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থাকলে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অনেকেই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নতুন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নতুন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উদ্ভাবণী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উদ্যোগ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গ্রহণে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উৎসাহিত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হবে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এতে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উদ্ভাবনের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সক্ষমতা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অনেকাংশে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বৃদ্ধি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পাবে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74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7951"/>
            <a:ext cx="11942618" cy="89884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6600" b="1" dirty="0" err="1" smtClean="0"/>
              <a:t>উদ্ভাবনে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চ্যালেঞ্জ</a:t>
            </a:r>
            <a:endParaRPr lang="en-US" sz="6600" b="1" dirty="0"/>
          </a:p>
        </p:txBody>
      </p:sp>
      <p:sp>
        <p:nvSpPr>
          <p:cNvPr id="3" name="Rectangle 2"/>
          <p:cNvSpPr/>
          <p:nvPr/>
        </p:nvSpPr>
        <p:spPr>
          <a:xfrm>
            <a:off x="858203" y="1730308"/>
            <a:ext cx="1053101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প্রধান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চ্যালেঞ্জসমূহঃ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সম্পদের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অপ্রতুলতা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উদ্ধতন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কর্তৃপক্ষের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সমর্থনের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অভাব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নতুন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উদ্যোগের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কর্মচারিগণের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বাধা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৪।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সেবা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গ্রহিতার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অজ্ঞতা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পশ্চাদপদতা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৫।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আইনগত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জটিলতা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৬।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ঝুঁকি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গ্রহণ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করার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প্রবণতা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/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6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854" y="1472577"/>
            <a:ext cx="11346024" cy="49143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সক্ষমতা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বৃদ্ধির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ভবিষ্য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ৎ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যেসকল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পরিকল্পনা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গ্রহণ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প্রয়োজন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হলোঃ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সম্পদের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অপ্রতুলতা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দূরীকরণে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প্রয়োজনীয়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গ্রহণ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নতুন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উদ্যোগ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গ্রহণে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উদ্ধতন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কর্তৃপক্ষের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সমর্থন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ঝুঁকি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গ্রহণে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উৎসাহ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৩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গ্রহিতার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অজ্ঞতা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পশ্চাদপদতা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দূরীকরণে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প্রয়োজনীয়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গ্রহণ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৪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আইনগত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জটিলতা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দূরীকরণে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প্রয়োজনীয়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গ্রহণ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 algn="just">
              <a:buNone/>
            </a:pP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৫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সঠিকভাবে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সমস্যা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চিহ্নিতকরণের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সক্ষমতা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বৃদ্ধি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কার্যকর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টিমওয়ার্ক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,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কার্যকর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নেটয়ার্কিং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পার্টনারশি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ঝুঁকি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বিশ্লেষণের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সক্ষমতা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,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ডিজাইন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থিংকিং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এ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পারদর্শিতা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দক্ষতা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অর্জনের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সাথে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সংশ্লিষ্ট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সকলের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প্রশিক্ষণের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গ্রহণ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6981" y="215837"/>
            <a:ext cx="11887200" cy="8755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ভবিষ্য</a:t>
            </a:r>
            <a:r>
              <a:rPr lang="en-US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ৎ </a:t>
            </a:r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পরিকল্পনা</a:t>
            </a:r>
            <a:endParaRPr lang="en-US" sz="66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72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3914" y="2567150"/>
            <a:ext cx="4648200" cy="1325563"/>
          </a:xfrm>
        </p:spPr>
        <p:txBody>
          <a:bodyPr>
            <a:noAutofit/>
          </a:bodyPr>
          <a:lstStyle/>
          <a:p>
            <a:r>
              <a:rPr lang="en-US" sz="150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ধন্যবাদ</a:t>
            </a:r>
            <a:endParaRPr lang="en-US" sz="150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76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288</Words>
  <Application>Microsoft Office PowerPoint</Application>
  <PresentationFormat>Widescreen</PresentationFormat>
  <Paragraphs>34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Nikosh</vt:lpstr>
      <vt:lpstr>Vrinda</vt:lpstr>
      <vt:lpstr>Wingdings</vt:lpstr>
      <vt:lpstr>Office Theme</vt:lpstr>
      <vt:lpstr>“জনপ্রশাসনে উদ্ভাবনঃ পটভূমি,প্রাতিষ্ঠানিক উদ্যোগ    ও অর্জনসমূহ, ভবিষ্যৎ পরিকল্পনা এবং চ্যালেঞ্জ” </vt:lpstr>
      <vt:lpstr>পটভূমি</vt:lpstr>
      <vt:lpstr>প্রাতিষ্ঠানিক উদ্যোগ ও অর্জনসমূহ</vt:lpstr>
      <vt:lpstr>প্রাতিষ্ঠানিক উদ্যোগ ও অর্জনসমূহ</vt:lpstr>
      <vt:lpstr>উদ্ভাবনে চ্যালেঞ্জ</vt:lpstr>
      <vt:lpstr>উদ্ভাবনে চ্যালেঞ্জ</vt:lpstr>
      <vt:lpstr>উদ্ভাবনে চ্যালেঞ্জ</vt:lpstr>
      <vt:lpstr>PowerPoint Presentation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"ইনোভেশনের ধারনা ও সক্ষমতা বৃদ্ধিতে করনীয় সম্পর্কে আলোকপাত" </dc:title>
  <dc:creator>lenovo</dc:creator>
  <cp:lastModifiedBy>lenovo</cp:lastModifiedBy>
  <cp:revision>34</cp:revision>
  <dcterms:created xsi:type="dcterms:W3CDTF">2021-02-26T19:09:10Z</dcterms:created>
  <dcterms:modified xsi:type="dcterms:W3CDTF">2021-03-26T03:37:07Z</dcterms:modified>
</cp:coreProperties>
</file>